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5" r:id="rId2"/>
    <p:sldId id="454" r:id="rId3"/>
    <p:sldId id="409" r:id="rId4"/>
    <p:sldId id="410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2" autoAdjust="0"/>
    <p:restoredTop sz="94660"/>
  </p:normalViewPr>
  <p:slideViewPr>
    <p:cSldViewPr>
      <p:cViewPr varScale="1">
        <p:scale>
          <a:sx n="98" d="100"/>
          <a:sy n="98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DAE2-160D-4C09-B369-5D673ADA752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CD6E-1716-4B1A-BB3D-E4B6919C4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6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4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2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0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9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9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6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9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2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22A4-4284-4661-B084-426E18F102E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621F-F555-4C40-B795-6A3A69E5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908" y="5446386"/>
            <a:ext cx="474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Quality Program Manager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891" y="5384830"/>
            <a:ext cx="731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Peter H. Linderoth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Save the Sound, Western LIS Programs</a:t>
            </a:r>
          </a:p>
        </p:txBody>
      </p:sp>
      <p:pic>
        <p:nvPicPr>
          <p:cNvPr id="7" name="Picture 4" descr="http://3.bp.blogspot.com/-T5AledhulvY/UFTyvly_X6I/AAAAAAAABIA/zU9uDuOCLkw/s1600/P9140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3" b="14463"/>
          <a:stretch/>
        </p:blipFill>
        <p:spPr bwMode="auto">
          <a:xfrm>
            <a:off x="-238407" y="1509"/>
            <a:ext cx="9382408" cy="68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405" y="5092443"/>
            <a:ext cx="73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Sound </a:t>
            </a:r>
          </a:p>
        </p:txBody>
      </p:sp>
      <p:pic>
        <p:nvPicPr>
          <p:cNvPr id="11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6442" y="6673334"/>
            <a:ext cx="94769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latin typeface="Garamond" panose="02020404030301010803" pitchFamily="18" charset="0"/>
              </a:rPr>
              <a:t>https://www.flickr.com/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405" y="2057400"/>
            <a:ext cx="5162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UWS Summit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154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Town of Fairfield,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Dept. of 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Conservation</a:t>
            </a:r>
          </a:p>
        </p:txBody>
      </p:sp>
      <p:sp>
        <p:nvSpPr>
          <p:cNvPr id="10" name="Oval 9"/>
          <p:cNvSpPr/>
          <p:nvPr/>
        </p:nvSpPr>
        <p:spPr>
          <a:xfrm rot="675228">
            <a:off x="2852910" y="2533823"/>
            <a:ext cx="223228" cy="26635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Ash Creek Conservation Association</a:t>
            </a:r>
          </a:p>
        </p:txBody>
      </p:sp>
      <p:sp>
        <p:nvSpPr>
          <p:cNvPr id="10" name="Oval 9"/>
          <p:cNvSpPr/>
          <p:nvPr/>
        </p:nvSpPr>
        <p:spPr>
          <a:xfrm rot="675228">
            <a:off x="2618488" y="2571005"/>
            <a:ext cx="173224" cy="300823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Harbor Watch (</a:t>
            </a:r>
            <a:r>
              <a:rPr lang="en-US" sz="2800" b="1" dirty="0" err="1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Earthplace</a:t>
            </a: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1981200" y="2743200"/>
            <a:ext cx="261261" cy="3048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The Maritime Aquarium of Norwalk</a:t>
            </a:r>
          </a:p>
        </p:txBody>
      </p:sp>
      <p:sp>
        <p:nvSpPr>
          <p:cNvPr id="10" name="Oval 9"/>
          <p:cNvSpPr/>
          <p:nvPr/>
        </p:nvSpPr>
        <p:spPr>
          <a:xfrm rot="20509104">
            <a:off x="2008920" y="2964608"/>
            <a:ext cx="327743" cy="21612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Town of Darien</a:t>
            </a:r>
          </a:p>
        </p:txBody>
      </p:sp>
      <p:sp>
        <p:nvSpPr>
          <p:cNvPr id="5" name="Oval 4"/>
          <p:cNvSpPr/>
          <p:nvPr/>
        </p:nvSpPr>
        <p:spPr>
          <a:xfrm rot="19583760">
            <a:off x="1696084" y="3217579"/>
            <a:ext cx="134862" cy="79739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28274">
            <a:off x="1802438" y="3073287"/>
            <a:ext cx="108344" cy="205498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SoundWaters</a:t>
            </a:r>
          </a:p>
        </p:txBody>
      </p:sp>
      <p:sp>
        <p:nvSpPr>
          <p:cNvPr id="10" name="Oval 9"/>
          <p:cNvSpPr/>
          <p:nvPr/>
        </p:nvSpPr>
        <p:spPr>
          <a:xfrm>
            <a:off x="1673730" y="3128916"/>
            <a:ext cx="155070" cy="92532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1215854">
            <a:off x="1467026" y="3139700"/>
            <a:ext cx="213358" cy="356735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Derecktor Shipyards</a:t>
            </a:r>
          </a:p>
        </p:txBody>
      </p:sp>
      <p:sp>
        <p:nvSpPr>
          <p:cNvPr id="10" name="Oval 9"/>
          <p:cNvSpPr/>
          <p:nvPr/>
        </p:nvSpPr>
        <p:spPr>
          <a:xfrm rot="19098839">
            <a:off x="676703" y="3643256"/>
            <a:ext cx="170718" cy="266794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Save the Sound</a:t>
            </a:r>
          </a:p>
        </p:txBody>
      </p:sp>
      <p:sp>
        <p:nvSpPr>
          <p:cNvPr id="10" name="Oval 9"/>
          <p:cNvSpPr/>
          <p:nvPr/>
        </p:nvSpPr>
        <p:spPr>
          <a:xfrm rot="18464623">
            <a:off x="372781" y="4055590"/>
            <a:ext cx="296944" cy="12486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5525771">
            <a:off x="105344" y="4172992"/>
            <a:ext cx="551308" cy="137779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Bronx River Alliance</a:t>
            </a:r>
          </a:p>
        </p:txBody>
      </p:sp>
      <p:sp>
        <p:nvSpPr>
          <p:cNvPr id="5" name="Oval 4"/>
          <p:cNvSpPr/>
          <p:nvPr/>
        </p:nvSpPr>
        <p:spPr>
          <a:xfrm rot="14124636">
            <a:off x="-49667" y="4435839"/>
            <a:ext cx="384306" cy="170494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Interstate Environmental Commission</a:t>
            </a:r>
          </a:p>
        </p:txBody>
      </p:sp>
      <p:sp>
        <p:nvSpPr>
          <p:cNvPr id="5" name="Oval 4"/>
          <p:cNvSpPr/>
          <p:nvPr/>
        </p:nvSpPr>
        <p:spPr>
          <a:xfrm rot="14057090">
            <a:off x="581028" y="4327636"/>
            <a:ext cx="465523" cy="261715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182740">
            <a:off x="434510" y="4525379"/>
            <a:ext cx="384306" cy="24246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cebreak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170" cy="45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47133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4608" y="1143000"/>
            <a:ext cx="753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3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685" y="4724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A9A3"/>
                </a:solidFill>
              </a:rPr>
              <a:t>Meet the </a:t>
            </a:r>
            <a:r>
              <a:rPr lang="en-US" sz="4000" b="1" dirty="0" err="1" smtClean="0">
                <a:solidFill>
                  <a:srgbClr val="00A9A3"/>
                </a:solidFill>
              </a:rPr>
              <a:t>Embayments</a:t>
            </a:r>
            <a:endParaRPr lang="en-US" sz="4000" b="1" dirty="0" smtClean="0">
              <a:solidFill>
                <a:srgbClr val="00A9A3"/>
              </a:solidFill>
            </a:endParaRPr>
          </a:p>
          <a:p>
            <a:pPr lvl="0"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Elena Colon, Save the Sound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Coalition to Save Hempstead Harbor (CSHH)</a:t>
            </a:r>
          </a:p>
        </p:txBody>
      </p:sp>
      <p:sp>
        <p:nvSpPr>
          <p:cNvPr id="6" name="Oval 5"/>
          <p:cNvSpPr/>
          <p:nvPr/>
        </p:nvSpPr>
        <p:spPr>
          <a:xfrm rot="15182740">
            <a:off x="836614" y="4288665"/>
            <a:ext cx="409894" cy="24646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Friends of the Bay</a:t>
            </a:r>
          </a:p>
        </p:txBody>
      </p:sp>
      <p:sp>
        <p:nvSpPr>
          <p:cNvPr id="6" name="Oval 5"/>
          <p:cNvSpPr/>
          <p:nvPr/>
        </p:nvSpPr>
        <p:spPr>
          <a:xfrm rot="19080259">
            <a:off x="1453375" y="3773213"/>
            <a:ext cx="431656" cy="668973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Cornell Cooperative Extension of Suffolk County Marine Program</a:t>
            </a:r>
          </a:p>
        </p:txBody>
      </p:sp>
      <p:sp>
        <p:nvSpPr>
          <p:cNvPr id="6" name="Oval 5"/>
          <p:cNvSpPr/>
          <p:nvPr/>
        </p:nvSpPr>
        <p:spPr>
          <a:xfrm rot="19744436">
            <a:off x="1816194" y="3594493"/>
            <a:ext cx="640418" cy="668973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Salonga Wetlands Advocates Network (SWAN)</a:t>
            </a:r>
          </a:p>
        </p:txBody>
      </p:sp>
      <p:sp>
        <p:nvSpPr>
          <p:cNvPr id="6" name="Oval 5"/>
          <p:cNvSpPr/>
          <p:nvPr/>
        </p:nvSpPr>
        <p:spPr>
          <a:xfrm rot="19080259">
            <a:off x="2827069" y="3835984"/>
            <a:ext cx="254295" cy="460181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Setauket Harbor Task Force</a:t>
            </a:r>
          </a:p>
        </p:txBody>
      </p:sp>
      <p:sp>
        <p:nvSpPr>
          <p:cNvPr id="6" name="Oval 5"/>
          <p:cNvSpPr/>
          <p:nvPr/>
        </p:nvSpPr>
        <p:spPr>
          <a:xfrm rot="837827">
            <a:off x="3294934" y="3585905"/>
            <a:ext cx="373828" cy="345438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Group for the East End</a:t>
            </a:r>
          </a:p>
        </p:txBody>
      </p:sp>
      <p:sp>
        <p:nvSpPr>
          <p:cNvPr id="6" name="Oval 5"/>
          <p:cNvSpPr/>
          <p:nvPr/>
        </p:nvSpPr>
        <p:spPr>
          <a:xfrm rot="20033995">
            <a:off x="5702185" y="3286890"/>
            <a:ext cx="222724" cy="332677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033995">
            <a:off x="6044210" y="3093725"/>
            <a:ext cx="166842" cy="208462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490" y="876301"/>
            <a:ext cx="8925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319555" y="60693"/>
            <a:ext cx="5800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UWS 2019 Season: </a:t>
            </a:r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36 </a:t>
            </a: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Embayments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Clean Up Sound and Harbors (CUSH)</a:t>
            </a:r>
            <a:endParaRPr lang="en-US" sz="2800" b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34400" y="1371600"/>
            <a:ext cx="228600" cy="3048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7200" y="1219201"/>
            <a:ext cx="304800" cy="5334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New England Science and Sailing (NESS)</a:t>
            </a:r>
          </a:p>
        </p:txBody>
      </p:sp>
      <p:sp>
        <p:nvSpPr>
          <p:cNvPr id="2" name="Oval 1"/>
          <p:cNvSpPr/>
          <p:nvPr/>
        </p:nvSpPr>
        <p:spPr>
          <a:xfrm>
            <a:off x="8382000" y="1424077"/>
            <a:ext cx="228600" cy="3048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1600200"/>
            <a:ext cx="228600" cy="2286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Save the River, Save the Hills</a:t>
            </a:r>
          </a:p>
        </p:txBody>
      </p:sp>
      <p:sp>
        <p:nvSpPr>
          <p:cNvPr id="10" name="Oval 9"/>
          <p:cNvSpPr/>
          <p:nvPr/>
        </p:nvSpPr>
        <p:spPr>
          <a:xfrm rot="21085075">
            <a:off x="7240135" y="1299547"/>
            <a:ext cx="301386" cy="441346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CT River Conservancy &amp; CT River Museum</a:t>
            </a:r>
          </a:p>
        </p:txBody>
      </p:sp>
      <p:sp>
        <p:nvSpPr>
          <p:cNvPr id="10" name="Oval 9"/>
          <p:cNvSpPr/>
          <p:nvPr/>
        </p:nvSpPr>
        <p:spPr>
          <a:xfrm rot="20118641">
            <a:off x="6300574" y="814812"/>
            <a:ext cx="441657" cy="136960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Friends of the Farm River Estuary (FFRE)</a:t>
            </a:r>
          </a:p>
        </p:txBody>
      </p:sp>
      <p:sp>
        <p:nvSpPr>
          <p:cNvPr id="10" name="Oval 9"/>
          <p:cNvSpPr/>
          <p:nvPr/>
        </p:nvSpPr>
        <p:spPr>
          <a:xfrm rot="4573510">
            <a:off x="4323069" y="1845381"/>
            <a:ext cx="323412" cy="368749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510" cy="701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114985"/>
            <a:ext cx="594360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Town of Stratford, Dept. of Conservation</a:t>
            </a:r>
          </a:p>
        </p:txBody>
      </p:sp>
      <p:sp>
        <p:nvSpPr>
          <p:cNvPr id="10" name="Oval 9"/>
          <p:cNvSpPr/>
          <p:nvPr/>
        </p:nvSpPr>
        <p:spPr>
          <a:xfrm rot="999923">
            <a:off x="3271866" y="1645711"/>
            <a:ext cx="478487" cy="1099903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194</Words>
  <Application>Microsoft Office PowerPoint</Application>
  <PresentationFormat>On-screen Show (4:3)</PresentationFormat>
  <Paragraphs>59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Linderoth</dc:creator>
  <cp:lastModifiedBy>Martin Hain</cp:lastModifiedBy>
  <cp:revision>291</cp:revision>
  <dcterms:created xsi:type="dcterms:W3CDTF">2015-06-09T14:52:25Z</dcterms:created>
  <dcterms:modified xsi:type="dcterms:W3CDTF">2019-11-13T22:20:18Z</dcterms:modified>
</cp:coreProperties>
</file>